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8"/>
  </p:normalViewPr>
  <p:slideViewPr>
    <p:cSldViewPr snapToGrid="0">
      <p:cViewPr varScale="1">
        <p:scale>
          <a:sx n="111" d="100"/>
          <a:sy n="111" d="100"/>
        </p:scale>
        <p:origin x="6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C9568-A249-491E-8414-7B87A591A506}" type="datetimeFigureOut">
              <a:rPr lang="lt-LT" smtClean="0"/>
              <a:t>2026-02-13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CB351-CB94-4993-BC5D-CBB9D0CC407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5089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CB351-CB94-4993-BC5D-CBB9D0CC4078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3307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7B50E4-2343-4B20-80BE-1605C97DFB16}" type="datetime1">
              <a:rPr lang="en-US" smtClean="0"/>
              <a:t>2/13/26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7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DE44A-7CD8-4860-9BDC-2BE4C911F6D0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38EAEAF-D16E-446F-97F9-D23FB245CB45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67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782E7A21-5BA8-4C4C-9705-3A1EA342AD8A}" type="datetime1">
              <a:rPr lang="en-US" smtClean="0"/>
              <a:t>2/13/26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64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2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73BE-5F1F-40EF-8F67-E3F24D65884D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0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8EF1-668D-4AD0-8652-1F3B3622EDC2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5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5609F-9B5B-4E29-8DB1-457A85E01A27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DE37-B9D6-425C-B79B-6C6DFFBD0DA2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79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B0EE-4023-4E3C-8875-10AA631453CF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CE6CA204-B091-40ED-8158-331EE628B522}" type="datetime1">
              <a:rPr lang="en-US" smtClean="0"/>
              <a:t>2/13/26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89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2F09-9D88-4105-92F6-7298804EAA90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48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4F96-061D-4D71-97A2-2371A43FDE7C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70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E133-02A7-439F-9131-2680F754099D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83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F7DD-C7D0-4333-B18D-CCAF5427F9DD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32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15979-091A-4302-A385-56FC1CE52E32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64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7836D543-476D-434F-B209-1A114B2E3F04}" type="datetime1">
              <a:rPr lang="en-US" smtClean="0"/>
              <a:t>2/13/26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66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DD0F20-7689-42E6-8664-6AA00B79F132}" type="datetime1">
              <a:rPr lang="en-US" smtClean="0"/>
              <a:t>2/13/26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33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30F2F577-5BDA-4749-9F3F-0D340DC0D6A8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98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C9378AD-A6D7-4162-BB5C-47C49B2E145B}" type="datetime1">
              <a:rPr lang="en-US" smtClean="0"/>
              <a:t>2/13/26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90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7B65D3-547A-48A8-9F1F-13ED0B55ACC6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48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76A7CFE7-E645-4439-AA6B-DA8CF856D63E}" type="datetime1">
              <a:rPr lang="en-US" smtClean="0"/>
              <a:t>2/13/26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7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8B2C0DB-994F-48B0-91F4-5F06C3B86E32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7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D3F6A089-BE3E-4BB0-98EE-FDF712FF3613}" type="datetime1">
              <a:rPr lang="en-US" smtClean="0"/>
              <a:t>2/13/26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61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AC101298-AE91-4071-9C72-5A98117ABE14}" type="datetime1">
              <a:rPr lang="en-US" smtClean="0"/>
              <a:t>2/13/26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544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ABE4333-790C-44CD-B503-F52418ED809A}" type="datetime1">
              <a:rPr lang="en-US" smtClean="0"/>
              <a:t>2/13/26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87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2397CCD-8E49-4379-8DCB-9F17CAEDFC10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896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146F6-C62B-441B-BAD2-D550454B4D53}" type="datetime1">
              <a:rPr lang="en-US" smtClean="0"/>
              <a:t>2/13/26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421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3A68-D563-4FD5-B11F-54F8D5F1E37F}" type="datetime1">
              <a:rPr lang="en-US" smtClean="0"/>
              <a:t>2/13/26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26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3148FABB-02FF-476F-AB37-BDD0E354E780}" type="datetime1">
              <a:rPr lang="en-US" smtClean="0"/>
              <a:t>2/13/26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895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5" y="1828800"/>
            <a:ext cx="6172200" cy="442569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28D3-736A-4038-886C-8BF662AA2745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279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8" y="2290890"/>
            <a:ext cx="4672584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1DDEB-9B85-4E99-8A3D-ABE66C6280C3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791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1" y="2295144"/>
            <a:ext cx="3490176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5DCA-443F-4667-9ED1-418507CE45A8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584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471830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603503"/>
            <a:ext cx="1082649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3200" b="1" dirty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557D-4816-44D0-B6EE-6CAC6E30B54D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113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72E-5ED2-46B0-83A4-0C1AF0E0D91C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203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B1ECB8-9E10-D2F3-E361-7D268551E2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8575-0C6E-47B4-936E-32183810D7BF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86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9FB5-1C86-423F-AEAA-2683840666C3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38042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CCB4E-88AF-46AC-B7C5-30308F179659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72580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915B6-CC2A-4462-A7E5-B3080DF8F97D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19320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8" y="5431536"/>
            <a:ext cx="9021471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88F7-A494-4EEB-A53D-2B97B1D4CD3C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702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DECC02-1725-49EE-C93B-A4C2C404945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349240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06BC0-1562-42E5-89A2-925CA193C8A6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14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041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2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376A-778D-45CF-8340-DB03B2DA6A3E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791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DFF5A-622E-43FE-9EE9-BAAB78AB2046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235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5C09E-FF30-4AA0-A227-171955622259}" type="datetime1">
              <a:rPr lang="en-US" smtClean="0"/>
              <a:t>2/13/26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425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9FF-407B-4B41-9E69-DE66ED04A328}" type="datetime1">
              <a:rPr lang="en-US" smtClean="0"/>
              <a:t>2/13/26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600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E812-757D-4139-AF81-227C72D4B544}" type="datetime1">
              <a:rPr lang="en-US" smtClean="0"/>
              <a:t>2/13/26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74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A7E1-C424-43A5-938A-12DEC0A1D59D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088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63319" y="557784"/>
            <a:ext cx="6519080" cy="577900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4FC2-B89B-4919-A96B-662A3584681C}" type="datetime1">
              <a:rPr lang="en-US" smtClean="0"/>
              <a:t>2/13/26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158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10888473" cy="1133856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BE51-D660-433D-AABA-154BE028E64E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F76E-6064-4431-B5C4-29A511725BCF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96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5EE9E671-1C83-40F7-9D33-FE8AAC7F721F}" type="datetime1">
              <a:rPr lang="en-US" smtClean="0"/>
              <a:t>2/13/26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96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3764" r:id="rId30"/>
    <p:sldLayoutId id="2147483765" r:id="rId31"/>
    <p:sldLayoutId id="2147483766" r:id="rId32"/>
    <p:sldLayoutId id="2147483767" r:id="rId33"/>
    <p:sldLayoutId id="2147483768" r:id="rId34"/>
    <p:sldLayoutId id="2147483769" r:id="rId35"/>
    <p:sldLayoutId id="2147483770" r:id="rId36"/>
    <p:sldLayoutId id="2147483771" r:id="rId37"/>
    <p:sldLayoutId id="2147483772" r:id="rId38"/>
    <p:sldLayoutId id="2147483773" r:id="rId39"/>
    <p:sldLayoutId id="2147483774" r:id="rId40"/>
    <p:sldLayoutId id="2147483775" r:id="rId41"/>
    <p:sldLayoutId id="2147483776" r:id="rId42"/>
    <p:sldLayoutId id="2147483777" r:id="rId43"/>
    <p:sldLayoutId id="2147483778" r:id="rId44"/>
    <p:sldLayoutId id="2147483779" r:id="rId45"/>
    <p:sldLayoutId id="2147483780" r:id="rId46"/>
    <p:sldLayoutId id="2147483781" r:id="rId47"/>
    <p:sldLayoutId id="2147483782" r:id="rId48"/>
    <p:sldLayoutId id="2147483783" r:id="rId4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1057AAA-85EC-2520-F83A-FF0759DBE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</p:spPr>
        <p:txBody>
          <a:bodyPr anchor="ctr">
            <a:normAutofit/>
          </a:bodyPr>
          <a:lstStyle/>
          <a:p>
            <a:r>
              <a:rPr lang="lt-LT" sz="3600" dirty="0"/>
              <a:t>Virtualaus posėdžio darbotvarkė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9C2DB-3D82-8416-8051-210989F22547}"/>
              </a:ext>
            </a:extLst>
          </p:cNvPr>
          <p:cNvSpPr txBox="1"/>
          <p:nvPr/>
        </p:nvSpPr>
        <p:spPr>
          <a:xfrm>
            <a:off x="3286263" y="1502230"/>
            <a:ext cx="8633593" cy="4521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500" kern="1200" dirty="0"/>
          </a:p>
          <a:p>
            <a:pPr marL="342900" lvl="0" indent="-342900" algn="just">
              <a:buFont typeface="+mj-lt"/>
              <a:buAutoNum type="arabicPeriod"/>
            </a:pPr>
            <a:r>
              <a:rPr lang="lt-LT" dirty="0"/>
              <a:t>Dėl vietos plėtros projektų atrankos ir finansavimo sąlygų gairių pareiškėjams (ESF+) taikomų kvietimui Nr. 11-481-K „Gerinti nevyriausybinės organizacijos gebėjimus ir sąlygas perimti ir teikti socialines ir (arba) vystyti ekonomines veiklas Molėtų </a:t>
            </a:r>
            <a:r>
              <a:rPr lang="lt-LT" dirty="0" err="1"/>
              <a:t>mieste“patvirtinimo</a:t>
            </a:r>
            <a:r>
              <a:rPr lang="lt-LT" dirty="0"/>
              <a:t>. </a:t>
            </a:r>
          </a:p>
          <a:p>
            <a:pPr marL="342900" lvl="0" indent="-342900" algn="just">
              <a:buFont typeface="+mj-lt"/>
              <a:buAutoNum type="arabicPeriod"/>
            </a:pPr>
            <a:endParaRPr lang="en-LT" dirty="0"/>
          </a:p>
          <a:p>
            <a:pPr marL="342900" lvl="0" indent="-342900" algn="just">
              <a:buFont typeface="+mj-lt"/>
              <a:buAutoNum type="arabicPeriod"/>
            </a:pPr>
            <a:r>
              <a:rPr lang="lt-LT" dirty="0"/>
              <a:t>Dėl vietos plėtros projektų atrankos ir finansavimo sąlygų gairių pareiškėjams (ESF+) taikomų kvietimui Nr. 11-485-K „Remti veiklas, siekiant plėsti socialinių paslaugų ir užimtumo įvairovę bei pasiekiamumą Molėtų mieste“ patvirtinimo.</a:t>
            </a:r>
          </a:p>
          <a:p>
            <a:pPr marL="342900" lvl="0" indent="-342900" algn="just">
              <a:buFont typeface="+mj-lt"/>
              <a:buAutoNum type="arabicPeriod"/>
            </a:pPr>
            <a:endParaRPr lang="en-LT" dirty="0"/>
          </a:p>
          <a:p>
            <a:pPr marL="342900" lvl="0" indent="-342900" algn="just">
              <a:buFont typeface="+mj-lt"/>
              <a:buAutoNum type="arabicPeriod"/>
            </a:pPr>
            <a:r>
              <a:rPr lang="lt-LT" dirty="0"/>
              <a:t>Dėl vietos plėtros strategijos vietos plėtros projektų atrankos ir finansavimo sąlygų gairių pareiškėjams (ESF+) taikomų kvietimui Nr. 11-486-K „Skatinti darnių paslaugų plėtrą, vystyti skaitmenizuotas, socialiai ir ekologiškai atsakingas paslaugas Molėtų mieste“ patvirtinimo.</a:t>
            </a:r>
            <a:endParaRPr lang="en-LT" dirty="0"/>
          </a:p>
        </p:txBody>
      </p:sp>
      <p:pic>
        <p:nvPicPr>
          <p:cNvPr id="4" name="Picture 3" descr="Top view of a background splashed with colours">
            <a:extLst>
              <a:ext uri="{FF2B5EF4-FFF2-40B4-BE49-F238E27FC236}">
                <a16:creationId xmlns:a16="http://schemas.microsoft.com/office/drawing/2014/main" id="{9ED7299B-9D0D-7686-B42C-436A331C55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33" r="35341" b="-1"/>
          <a:stretch>
            <a:fillRect/>
          </a:stretch>
        </p:blipFill>
        <p:spPr>
          <a:xfrm>
            <a:off x="612647" y="1502230"/>
            <a:ext cx="2483117" cy="4521540"/>
          </a:xfrm>
          <a:prstGeom prst="rect">
            <a:avLst/>
          </a:prstGeom>
          <a:noFill/>
        </p:spPr>
      </p:pic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3FA77996-464D-20E2-0B27-459D2AB623C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685591" y="175213"/>
            <a:ext cx="4234266" cy="746854"/>
          </a:xfrm>
        </p:spPr>
        <p:txBody>
          <a:bodyPr anchor="ctr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lt-LT" sz="1200" dirty="0"/>
              <a:t>Virtualaus posėdžio pradžia: 2026-02-06    8:00 val.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lt-LT" sz="1200" dirty="0"/>
              <a:t>Virtualaus posėdžio pabaiga: 2026-02-09   15:00 val.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lt-LT" sz="1200" dirty="0"/>
              <a:t>El. paštu</a:t>
            </a:r>
          </a:p>
        </p:txBody>
      </p:sp>
    </p:spTree>
    <p:extLst>
      <p:ext uri="{BB962C8B-B14F-4D97-AF65-F5344CB8AC3E}">
        <p14:creationId xmlns:p14="http://schemas.microsoft.com/office/powerpoint/2010/main" val="105435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D43F4A-02D5-42AD-9542-27487597C212}" vid="{14154C61-C2E2-42F2-9833-4EC39495D4C7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140</Words>
  <Application>Microsoft Macintosh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Neue Haas Grotesk Text Pro</vt:lpstr>
      <vt:lpstr>Helena</vt:lpstr>
      <vt:lpstr>Virtualaus posėdžio darbotvarkė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Janina Leišienė</dc:creator>
  <cp:lastModifiedBy>Raminta Pivorė</cp:lastModifiedBy>
  <cp:revision>3</cp:revision>
  <dcterms:created xsi:type="dcterms:W3CDTF">2025-04-09T07:13:24Z</dcterms:created>
  <dcterms:modified xsi:type="dcterms:W3CDTF">2026-02-13T07:15:36Z</dcterms:modified>
</cp:coreProperties>
</file>