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1" autoAdjust="0"/>
    <p:restoredTop sz="94698"/>
  </p:normalViewPr>
  <p:slideViewPr>
    <p:cSldViewPr snapToGrid="0">
      <p:cViewPr varScale="1">
        <p:scale>
          <a:sx n="111" d="100"/>
          <a:sy n="111" d="100"/>
        </p:scale>
        <p:origin x="6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10/29/25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10/29/25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10/29/25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10/29/25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10/29/25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10/29/25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10/29/25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10/29/25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10/29/25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10/29/25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10/29/25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10/29/25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197AD62-334C-286F-CECB-57ED03B35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6333" y="336519"/>
            <a:ext cx="5925310" cy="1174991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lt-LT" sz="2400" noProof="0" dirty="0"/>
              <a:t>Darbotvarkė</a:t>
            </a:r>
            <a:br>
              <a:rPr lang="lt-LT" sz="2400" noProof="0" dirty="0"/>
            </a:br>
            <a:r>
              <a:rPr lang="lt-LT" sz="1200" noProof="0" dirty="0"/>
              <a:t>(posėdis </a:t>
            </a:r>
            <a:r>
              <a:rPr lang="en-GB" sz="1200" dirty="0" err="1"/>
              <a:t>spalio</a:t>
            </a:r>
            <a:r>
              <a:rPr lang="en-GB" sz="1200" dirty="0"/>
              <a:t> 29 d. (</a:t>
            </a:r>
            <a:r>
              <a:rPr lang="en-GB" sz="1200" dirty="0" err="1"/>
              <a:t>trečiadienis</a:t>
            </a:r>
            <a:r>
              <a:rPr lang="en-GB" sz="1200" dirty="0"/>
              <a:t>) 16 val.)</a:t>
            </a:r>
            <a:endParaRPr lang="lt-LT" sz="1200" noProof="0" dirty="0"/>
          </a:p>
        </p:txBody>
      </p:sp>
      <p:pic>
        <p:nvPicPr>
          <p:cNvPr id="5" name="Turinio vietos rezervavimo ženklas 4" descr="Neryškus konferencijų stalas ir kėdės">
            <a:extLst>
              <a:ext uri="{FF2B5EF4-FFF2-40B4-BE49-F238E27FC236}">
                <a16:creationId xmlns:a16="http://schemas.microsoft.com/office/drawing/2014/main" id="{A4746BD5-A402-4024-8659-0298591139B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6310" r="28359" b="-1"/>
          <a:stretch/>
        </p:blipFill>
        <p:spPr>
          <a:xfrm>
            <a:off x="20" y="10"/>
            <a:ext cx="4657325" cy="6857990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0846B430-0AEE-252D-AE70-B5529CAE04F2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5286333" y="2028616"/>
            <a:ext cx="5979886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ClrTx/>
            </a:pPr>
            <a:r>
              <a:rPr kumimoji="0" lang="en-LT" altLang="en-L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Dėl Molėtų miesto VVG „Molėtų aitvarai"  valdybos susirinkimo darbotvarkės patvirtinimo.</a:t>
            </a:r>
          </a:p>
          <a:p>
            <a:pPr marL="0" indent="0" algn="just">
              <a:buClrTx/>
              <a:buNone/>
            </a:pPr>
            <a:endParaRPr kumimoji="0" lang="en-LT" altLang="en-L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>
              <a:buClrTx/>
            </a:pPr>
            <a:r>
              <a:rPr kumimoji="0" lang="en-LT" altLang="en-LT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Dėl</a:t>
            </a:r>
            <a:r>
              <a:rPr kumimoji="0" lang="en-LT" altLang="en-L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en-LT" altLang="en-LT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Kvietimo </a:t>
            </a:r>
            <a:r>
              <a:rPr kumimoji="0" lang="en-LT" altLang="en-LT" sz="16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Nr.</a:t>
            </a:r>
            <a:r>
              <a:rPr kumimoji="0" lang="en-LT" altLang="en-LT" sz="1600" b="1" i="0" u="none" strike="noStrike" cap="none" normalizeH="0" baseline="0" dirty="0">
                <a:ln>
                  <a:noFill/>
                </a:ln>
                <a:solidFill>
                  <a:srgbClr val="23232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11-484-K</a:t>
            </a:r>
            <a:r>
              <a:rPr kumimoji="0" lang="en-LT" altLang="en-L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en-LT" altLang="en-LT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„Skatinti darnių paslaugų plėtrą, vystyti skaitmenizuotas, socialiai ir ekologiškai atsakingas paslaugas Molėtų mieste“ metu gautų projekto įgyvendinimo planų (toliau -PĮP) atrankos vertinimo  rezultatų ir siūlomų finansuoti vietos plėtros PĮP sąrašo patvirtinimo bei perdavimo į kitą vertinimo etapą (sąrašas - pridedamas).</a:t>
            </a:r>
          </a:p>
          <a:p>
            <a:pPr marL="0" indent="0" algn="just">
              <a:buClrTx/>
              <a:buNone/>
            </a:pPr>
            <a:endParaRPr kumimoji="0" lang="en-LT" altLang="en-L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>
              <a:buClrTx/>
            </a:pPr>
            <a:r>
              <a:rPr kumimoji="0" lang="en-LT" altLang="en-LT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Kiti klausimai.</a:t>
            </a:r>
            <a:endParaRPr kumimoji="0" lang="en-LT" altLang="en-L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95743"/>
      </p:ext>
    </p:extLst>
  </p:cSld>
  <p:clrMapOvr>
    <a:masterClrMapping/>
  </p:clrMapOvr>
</p:sld>
</file>

<file path=ppt/theme/theme1.xml><?xml version="1.0" encoding="utf-8"?>
<a:theme xmlns:a="http://schemas.openxmlformats.org/drawingml/2006/main" name="Siuntinys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TM10001115[[fn=Siuntinys]]</Template>
  <TotalTime>26</TotalTime>
  <Words>84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Gill Sans MT</vt:lpstr>
      <vt:lpstr>Siuntinys</vt:lpstr>
      <vt:lpstr>Darbotvarkė (posėdis spalio 29 d. (trečiadienis) 16 val.)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Janina Leišienė</dc:creator>
  <cp:lastModifiedBy>Raminta Pivorė</cp:lastModifiedBy>
  <cp:revision>4</cp:revision>
  <dcterms:created xsi:type="dcterms:W3CDTF">2025-03-25T21:30:40Z</dcterms:created>
  <dcterms:modified xsi:type="dcterms:W3CDTF">2025-10-29T14:36:26Z</dcterms:modified>
</cp:coreProperties>
</file>