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4" autoAdjust="0"/>
    <p:restoredTop sz="94726"/>
  </p:normalViewPr>
  <p:slideViewPr>
    <p:cSldViewPr snapToGrid="0">
      <p:cViewPr varScale="1">
        <p:scale>
          <a:sx n="123" d="100"/>
          <a:sy n="123" d="100"/>
        </p:scale>
        <p:origin x="2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6/20/25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197AD62-334C-286F-CECB-57ED03B35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33" y="336519"/>
            <a:ext cx="5925310" cy="1174991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lt-LT" sz="2400" noProof="0" dirty="0"/>
              <a:t>Darbotvarkė</a:t>
            </a:r>
            <a:br>
              <a:rPr lang="lt-LT" sz="2400" noProof="0" dirty="0"/>
            </a:br>
            <a:r>
              <a:rPr lang="lt-LT" sz="1200" noProof="0" dirty="0"/>
              <a:t>(posėdis </a:t>
            </a:r>
            <a:r>
              <a:rPr lang="en-GB" sz="1200" dirty="0" err="1"/>
              <a:t>birželio</a:t>
            </a:r>
            <a:r>
              <a:rPr lang="en-GB" sz="1200" dirty="0"/>
              <a:t> 19 d. (</a:t>
            </a:r>
            <a:r>
              <a:rPr lang="en-GB" sz="1200" dirty="0" err="1"/>
              <a:t>ketvirtadienis</a:t>
            </a:r>
            <a:r>
              <a:rPr lang="en-GB" sz="1200" dirty="0"/>
              <a:t>) 16 val.)</a:t>
            </a:r>
            <a:endParaRPr lang="lt-LT" sz="1200" noProof="0" dirty="0"/>
          </a:p>
        </p:txBody>
      </p:sp>
      <p:pic>
        <p:nvPicPr>
          <p:cNvPr id="5" name="Turinio vietos rezervavimo ženklas 4" descr="Neryškus konferencijų stalas ir kėdės">
            <a:extLst>
              <a:ext uri="{FF2B5EF4-FFF2-40B4-BE49-F238E27FC236}">
                <a16:creationId xmlns:a16="http://schemas.microsoft.com/office/drawing/2014/main" id="{A4746BD5-A402-4024-8659-0298591139B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6310" r="28359"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7BB31AE0-A4B9-1D4C-9EF4-118FD071A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7687" y="1981200"/>
            <a:ext cx="6483120" cy="4680857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lt-LT" dirty="0"/>
              <a:t>Dėl Molėtų miesto VVG „Molėtų aitvarai"  valdybos susirinkimo darbotvarkės patvirtinimo.</a:t>
            </a:r>
          </a:p>
          <a:p>
            <a:pPr algn="just"/>
            <a:r>
              <a:rPr lang="lt-LT" dirty="0"/>
              <a:t>Dėl </a:t>
            </a:r>
            <a:r>
              <a:rPr lang="lt-LT" b="1" dirty="0"/>
              <a:t>Kvietimo Nr.11-477-K</a:t>
            </a:r>
            <a:r>
              <a:rPr lang="lt-LT" dirty="0"/>
              <a:t> „Remti veiklas, siekiant plėsti socialinių paslaugų ir užimtumo įvairovę bei pasiekiamumą Molėtų mieste“ metu gautų projekto įgyvendinimo planų (toliau -PĮP) atrankos vertinimo  rezultatų ir siūlomų finansuoti vietos plėtros PĮP sąrašo patvirtinimo bei perdavimo į kitą vertinimo etapą (sąrašas - pridedamas).</a:t>
            </a:r>
          </a:p>
          <a:p>
            <a:pPr algn="just"/>
            <a:r>
              <a:rPr lang="lt-LT" dirty="0"/>
              <a:t>Dėl </a:t>
            </a:r>
            <a:r>
              <a:rPr lang="lt-LT" b="1" dirty="0"/>
              <a:t>Kvietimo Nr.11-478-K</a:t>
            </a:r>
            <a:r>
              <a:rPr lang="lt-LT" dirty="0"/>
              <a:t> „Skatinti darnių paslaugų plėtrą, vystyti skaitmenizuotas, socialiai ir ekologiškai atsakingas paslaugas“ metu gautų projekto įgyvendinimo planų (toliau -  PĮP) atrankos vertinimo  rezultatų ir siūlomų finansuoti vietos plėtros PĮP sąrašo patvirtinimo bei perdavimo į kitą vertinimo etapą (sąrašas - pridedamas).</a:t>
            </a:r>
          </a:p>
          <a:p>
            <a:pPr algn="just"/>
            <a:r>
              <a:rPr lang="lt-LT" dirty="0"/>
              <a:t>Dėl </a:t>
            </a:r>
            <a:r>
              <a:rPr lang="lt-LT" b="1" dirty="0"/>
              <a:t>Kvietimo Nr.11-482-K</a:t>
            </a:r>
            <a:r>
              <a:rPr lang="lt-LT" dirty="0"/>
              <a:t> „Naujų ekonominių galimybių kūrimas, skatinant kūrybiškumą, inovacijas, bei kuriant draugišką visuomenei aplinką“ metu gautų projekto įgyvendinimo planų (toliau -  PĮP) atrankos vertinimo  rezultatų ir siūlomų finansuoti vietos plėtros PĮP sąrašo patvirtinimo bei perdavimo į kitą vertinimo etapą (sąrašas - pridedamas).</a:t>
            </a:r>
          </a:p>
          <a:p>
            <a:pPr algn="just"/>
            <a:r>
              <a:rPr lang="lt-LT" dirty="0"/>
              <a:t>Kiti klausimai.</a:t>
            </a:r>
          </a:p>
          <a:p>
            <a:pPr>
              <a:lnSpc>
                <a:spcPct val="90000"/>
              </a:lnSpc>
            </a:pPr>
            <a:endParaRPr lang="lt-LT" sz="1100" noProof="0" dirty="0"/>
          </a:p>
        </p:txBody>
      </p:sp>
    </p:spTree>
    <p:extLst>
      <p:ext uri="{BB962C8B-B14F-4D97-AF65-F5344CB8AC3E}">
        <p14:creationId xmlns:p14="http://schemas.microsoft.com/office/powerpoint/2010/main" val="227795743"/>
      </p:ext>
    </p:extLst>
  </p:cSld>
  <p:clrMapOvr>
    <a:masterClrMapping/>
  </p:clrMapOvr>
</p:sld>
</file>

<file path=ppt/theme/theme1.xml><?xml version="1.0" encoding="utf-8"?>
<a:theme xmlns:a="http://schemas.openxmlformats.org/drawingml/2006/main" name="Siuntinys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TM10001115[[fn=Siuntinys]]</Template>
  <TotalTime>24</TotalTime>
  <Words>189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Siuntinys</vt:lpstr>
      <vt:lpstr>Darbotvarkė (posėdis birželio 19 d. (ketvirtadienis) 16 val.)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Janina Leišienė</dc:creator>
  <cp:lastModifiedBy>Raminta Pivorė</cp:lastModifiedBy>
  <cp:revision>3</cp:revision>
  <dcterms:created xsi:type="dcterms:W3CDTF">2025-03-25T21:30:40Z</dcterms:created>
  <dcterms:modified xsi:type="dcterms:W3CDTF">2025-06-20T07:41:16Z</dcterms:modified>
</cp:coreProperties>
</file>